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58" r:id="rId4"/>
    <p:sldId id="275" r:id="rId5"/>
    <p:sldId id="277" r:id="rId6"/>
    <p:sldId id="265" r:id="rId7"/>
    <p:sldId id="273" r:id="rId8"/>
    <p:sldId id="266" r:id="rId9"/>
    <p:sldId id="280" r:id="rId10"/>
    <p:sldId id="276" r:id="rId11"/>
    <p:sldId id="267" r:id="rId12"/>
    <p:sldId id="268" r:id="rId13"/>
    <p:sldId id="279" r:id="rId14"/>
    <p:sldId id="270" r:id="rId15"/>
    <p:sldId id="271" r:id="rId16"/>
    <p:sldId id="272" r:id="rId17"/>
  </p:sldIdLst>
  <p:sldSz cx="9144000" cy="6858000" type="screen4x3"/>
  <p:notesSz cx="6858000" cy="9144000"/>
  <p:embeddedFontLst>
    <p:embeddedFont>
      <p:font typeface="Gulim" panose="020B0600000101010101" pitchFamily="34" charset="-127"/>
      <p:regular r:id="rId19"/>
    </p:embeddedFont>
    <p:embeddedFont>
      <p:font typeface="Malgun Gothic" panose="020B0503020000020004" pitchFamily="34" charset="-127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agr9tRujUr4pP1rwF/RZfwY6o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21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7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13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35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278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42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1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390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506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9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48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60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544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597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11" descr="Untitled-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27166" y="-675457"/>
            <a:ext cx="10239726" cy="808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1" descr="메모지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620687"/>
            <a:ext cx="8424936" cy="593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1" descr="낙엽_하단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44624" y="-531440"/>
            <a:ext cx="11115506" cy="784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1" descr="나비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333" y="4221088"/>
            <a:ext cx="1473971" cy="120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3" descr="배경_서브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FFFFFF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  <a:defRPr sz="3200">
                <a:solidFill>
                  <a:srgbClr val="433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13" descr="낙엽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260354">
            <a:off x="6434" y="159421"/>
            <a:ext cx="906484" cy="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bg>
      <p:bgPr>
        <a:gradFill>
          <a:gsLst>
            <a:gs pos="0">
              <a:srgbClr val="74552C"/>
            </a:gs>
            <a:gs pos="100000">
              <a:srgbClr val="372E1D"/>
            </a:gs>
          </a:gsLst>
          <a:lin ang="16200000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 rot="10800000">
            <a:off x="-23750" y="0"/>
            <a:ext cx="9167750" cy="1359012"/>
          </a:xfrm>
          <a:custGeom>
            <a:avLst/>
            <a:gdLst/>
            <a:ahLst/>
            <a:cxnLst/>
            <a:rect l="l" t="t" r="r" b="b"/>
            <a:pathLst>
              <a:path w="9167750" h="2721828" extrusionOk="0">
                <a:moveTo>
                  <a:pt x="0" y="873157"/>
                </a:moveTo>
                <a:lnTo>
                  <a:pt x="0" y="2721828"/>
                </a:lnTo>
                <a:lnTo>
                  <a:pt x="9144000" y="2721828"/>
                </a:lnTo>
                <a:lnTo>
                  <a:pt x="9167750" y="1046329"/>
                </a:lnTo>
                <a:cubicBezTo>
                  <a:pt x="7498174" y="0"/>
                  <a:pt x="3143534" y="2192442"/>
                  <a:pt x="0" y="873157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14"/>
          <p:cNvSpPr/>
          <p:nvPr/>
        </p:nvSpPr>
        <p:spPr>
          <a:xfrm rot="10800000" flipH="1">
            <a:off x="9201" y="150147"/>
            <a:ext cx="9158549" cy="1195124"/>
          </a:xfrm>
          <a:custGeom>
            <a:avLst/>
            <a:gdLst/>
            <a:ahLst/>
            <a:cxnLst/>
            <a:rect l="l" t="t" r="r" b="b"/>
            <a:pathLst>
              <a:path w="9114971" h="2031798" extrusionOk="0">
                <a:moveTo>
                  <a:pt x="0" y="405622"/>
                </a:moveTo>
                <a:cubicBezTo>
                  <a:pt x="3095275" y="0"/>
                  <a:pt x="6957873" y="2031798"/>
                  <a:pt x="9102272" y="340101"/>
                </a:cubicBezTo>
                <a:lnTo>
                  <a:pt x="9114971" y="1220664"/>
                </a:lnTo>
                <a:cubicBezTo>
                  <a:pt x="6220613" y="1768790"/>
                  <a:pt x="2598883" y="49176"/>
                  <a:pt x="0" y="1238571"/>
                </a:cubicBezTo>
                <a:lnTo>
                  <a:pt x="0" y="405622"/>
                </a:lnTo>
                <a:close/>
              </a:path>
            </a:pathLst>
          </a:custGeom>
          <a:gradFill>
            <a:gsLst>
              <a:gs pos="0">
                <a:srgbClr val="BC9B82"/>
              </a:gs>
              <a:gs pos="100000">
                <a:srgbClr val="F6F2E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14"/>
          <p:cNvSpPr/>
          <p:nvPr/>
        </p:nvSpPr>
        <p:spPr>
          <a:xfrm rot="10800000" flipH="1">
            <a:off x="-2643" y="72677"/>
            <a:ext cx="9158514" cy="1403113"/>
          </a:xfrm>
          <a:custGeom>
            <a:avLst/>
            <a:gdLst/>
            <a:ahLst/>
            <a:cxnLst/>
            <a:rect l="l" t="t" r="r" b="b"/>
            <a:pathLst>
              <a:path w="9158514" h="2385393" extrusionOk="0">
                <a:moveTo>
                  <a:pt x="0" y="997712"/>
                </a:moveTo>
                <a:cubicBezTo>
                  <a:pt x="3047999" y="283331"/>
                  <a:pt x="6532739" y="2169574"/>
                  <a:pt x="9158514" y="890016"/>
                </a:cubicBezTo>
                <a:lnTo>
                  <a:pt x="9158514" y="1445381"/>
                </a:lnTo>
                <a:cubicBezTo>
                  <a:pt x="6300516" y="2385393"/>
                  <a:pt x="2893620" y="0"/>
                  <a:pt x="0" y="1640656"/>
                </a:cubicBezTo>
                <a:lnTo>
                  <a:pt x="0" y="997712"/>
                </a:lnTo>
                <a:close/>
              </a:path>
            </a:pathLst>
          </a:custGeom>
          <a:gradFill>
            <a:gsLst>
              <a:gs pos="0">
                <a:srgbClr val="A59083"/>
              </a:gs>
              <a:gs pos="100000">
                <a:srgbClr val="E1D8D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101806" y="-171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  <a:defRPr sz="3200">
                <a:solidFill>
                  <a:srgbClr val="433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5"/>
          <p:cNvSpPr/>
          <p:nvPr/>
        </p:nvSpPr>
        <p:spPr>
          <a:xfrm>
            <a:off x="214282" y="428604"/>
            <a:ext cx="8715436" cy="6215106"/>
          </a:xfrm>
          <a:prstGeom prst="roundRect">
            <a:avLst>
              <a:gd name="adj" fmla="val 5831"/>
            </a:avLst>
          </a:prstGeom>
          <a:solidFill>
            <a:srgbClr val="AD8025">
              <a:alpha val="1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642910" y="214290"/>
            <a:ext cx="2357454" cy="519351"/>
            <a:chOff x="171450" y="5473700"/>
            <a:chExt cx="2711450" cy="519351"/>
          </a:xfrm>
        </p:grpSpPr>
        <p:sp>
          <p:nvSpPr>
            <p:cNvPr id="49" name="Google Shape;49;p15"/>
            <p:cNvSpPr/>
            <p:nvPr/>
          </p:nvSpPr>
          <p:spPr>
            <a:xfrm>
              <a:off x="171450" y="5473700"/>
              <a:ext cx="2711450" cy="5193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974806"/>
                </a:gs>
                <a:gs pos="64000">
                  <a:srgbClr val="974806"/>
                </a:gs>
                <a:gs pos="100000">
                  <a:srgbClr val="97480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328718" y="5489575"/>
              <a:ext cx="2371671" cy="2349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60000"/>
                  </a:srgbClr>
                </a:gs>
                <a:gs pos="100000">
                  <a:srgbClr val="767676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endParaRPr>
            </a:p>
          </p:txBody>
        </p:sp>
      </p:grpSp>
      <p:sp>
        <p:nvSpPr>
          <p:cNvPr id="51" name="Google Shape;51;p15"/>
          <p:cNvSpPr txBox="1"/>
          <p:nvPr/>
        </p:nvSpPr>
        <p:spPr>
          <a:xfrm>
            <a:off x="873117" y="233354"/>
            <a:ext cx="1912780" cy="42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aseline="-2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PNG FILE</a:t>
            </a:r>
            <a:endParaRPr sz="3200" baseline="-25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-108520" y="2113399"/>
            <a:ext cx="9144000" cy="286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lt1"/>
                </a:solidFill>
              </a:rPr>
              <a:t>雲端</a:t>
            </a:r>
            <a:r>
              <a:rPr lang="en-US" altLang="zh-TW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36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專案管理</a:t>
            </a:r>
            <a:endParaRPr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1" u="none" strike="noStrike" cap="none" dirty="0">
                <a:solidFill>
                  <a:srgbClr val="C5D8F1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="0" i="0" u="none" strike="noStrike" cap="none" dirty="0">
              <a:solidFill>
                <a:srgbClr val="4331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1907196" y="3981647"/>
            <a:ext cx="511256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光寶科技</a:t>
            </a:r>
            <a:r>
              <a:rPr lang="en-US" altLang="zh-TW" sz="28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28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車用電子 韌體工程師</a:t>
            </a:r>
            <a:endParaRPr lang="en-US" altLang="zh-TW" sz="28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陳易瑋</a:t>
            </a:r>
            <a:endParaRPr sz="2800" b="1" i="0" u="none" strike="noStrike" cap="none" dirty="0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/>
              <a:t>GIT</a:t>
            </a:r>
            <a:r>
              <a:rPr lang="zh-TW" altLang="en-US" sz="4400" i="1" dirty="0"/>
              <a:t>基本 上傳</a:t>
            </a:r>
            <a:endParaRPr sz="4400" i="1" dirty="0"/>
          </a:p>
        </p:txBody>
      </p:sp>
      <p:pic>
        <p:nvPicPr>
          <p:cNvPr id="13314" name="Picture 2" descr="有Git就像擁有時光機. 這篇原先是我一直未按下Publish的純筆記。想說這幾個禮拜實作專案，可說是心得… | by En-tzu Liu |  Medium">
            <a:extLst>
              <a:ext uri="{FF2B5EF4-FFF2-40B4-BE49-F238E27FC236}">
                <a16:creationId xmlns:a16="http://schemas.microsoft.com/office/drawing/2014/main" id="{4F452FD3-C15B-40AE-B242-F503FDC7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0" y="1810120"/>
            <a:ext cx="5459767" cy="38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98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/>
              <a:t>GIT </a:t>
            </a:r>
            <a:r>
              <a:rPr lang="zh-TW" altLang="en-US" sz="4400" i="1" dirty="0"/>
              <a:t>命令</a:t>
            </a:r>
            <a:endParaRPr sz="4400" i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4B27C2-7617-4158-9F64-699A86A79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3" y="2352582"/>
            <a:ext cx="6530670" cy="20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24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 err="1"/>
              <a:t>GIThub</a:t>
            </a:r>
            <a:r>
              <a:rPr lang="en-US" sz="4400" i="1" dirty="0"/>
              <a:t> </a:t>
            </a:r>
            <a:r>
              <a:rPr lang="zh-TW" altLang="en-US" sz="4400" i="1" dirty="0"/>
              <a:t>網站基本演示</a:t>
            </a:r>
            <a:endParaRPr sz="4400" i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E9FA19-A501-41F0-A95A-6A5CB4AB9758}"/>
              </a:ext>
            </a:extLst>
          </p:cNvPr>
          <p:cNvSpPr txBox="1"/>
          <p:nvPr/>
        </p:nvSpPr>
        <p:spPr>
          <a:xfrm>
            <a:off x="3571603" y="2197893"/>
            <a:ext cx="164660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https://github.com/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1.Create file</a:t>
            </a:r>
          </a:p>
          <a:p>
            <a:r>
              <a:rPr lang="en-US" altLang="zh-TW" dirty="0"/>
              <a:t>2.Edit </a:t>
            </a:r>
          </a:p>
          <a:p>
            <a:r>
              <a:rPr lang="en-US" altLang="zh-TW" dirty="0"/>
              <a:t>3.Delete</a:t>
            </a:r>
          </a:p>
          <a:p>
            <a:r>
              <a:rPr lang="en-US" altLang="zh-TW" dirty="0"/>
              <a:t>4.Push </a:t>
            </a:r>
          </a:p>
          <a:p>
            <a:r>
              <a:rPr lang="en-US" altLang="zh-TW" dirty="0"/>
              <a:t>5.Merge</a:t>
            </a:r>
          </a:p>
          <a:p>
            <a:endParaRPr lang="en-US" altLang="zh-TW" dirty="0"/>
          </a:p>
          <a:p>
            <a:r>
              <a:rPr lang="zh-TW" altLang="en-US" dirty="0"/>
              <a:t>基本演練</a:t>
            </a:r>
          </a:p>
        </p:txBody>
      </p:sp>
    </p:spTree>
    <p:extLst>
      <p:ext uri="{BB962C8B-B14F-4D97-AF65-F5344CB8AC3E}">
        <p14:creationId xmlns:p14="http://schemas.microsoft.com/office/powerpoint/2010/main" val="323644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 err="1"/>
              <a:t>GIThub</a:t>
            </a:r>
            <a:r>
              <a:rPr lang="en-US" sz="4400" i="1" dirty="0"/>
              <a:t> </a:t>
            </a:r>
            <a:r>
              <a:rPr lang="zh-TW" altLang="en-US" sz="4400" i="1" dirty="0"/>
              <a:t>網站特殊</a:t>
            </a:r>
            <a:r>
              <a:rPr lang="en-US" altLang="zh-TW" sz="4400" i="1" dirty="0"/>
              <a:t>fork</a:t>
            </a:r>
            <a:r>
              <a:rPr lang="zh-TW" altLang="en-US" sz="4400" i="1" dirty="0"/>
              <a:t>功能</a:t>
            </a:r>
            <a:endParaRPr sz="4400" i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E9FA19-A501-41F0-A95A-6A5CB4AB9758}"/>
              </a:ext>
            </a:extLst>
          </p:cNvPr>
          <p:cNvSpPr txBox="1"/>
          <p:nvPr/>
        </p:nvSpPr>
        <p:spPr>
          <a:xfrm>
            <a:off x="863914" y="2020339"/>
            <a:ext cx="25186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假設團隊有 </a:t>
            </a:r>
            <a:r>
              <a:rPr lang="en-US" altLang="zh-TW" dirty="0"/>
              <a:t>A</a:t>
            </a:r>
            <a:r>
              <a:rPr lang="zh-TW" altLang="en-US" dirty="0"/>
              <a:t>  </a:t>
            </a:r>
            <a:r>
              <a:rPr lang="en-US" altLang="zh-TW" dirty="0"/>
              <a:t>B</a:t>
            </a:r>
            <a:r>
              <a:rPr lang="zh-TW" altLang="en-US" dirty="0"/>
              <a:t>  </a:t>
            </a:r>
            <a:r>
              <a:rPr lang="en-US" altLang="zh-TW" dirty="0"/>
              <a:t>C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如果</a:t>
            </a:r>
            <a:r>
              <a:rPr lang="en-US" altLang="zh-TW" dirty="0"/>
              <a:t>A</a:t>
            </a:r>
            <a:r>
              <a:rPr lang="zh-TW" altLang="en-US" dirty="0"/>
              <a:t>版本 跟 </a:t>
            </a:r>
            <a:r>
              <a:rPr lang="en-US" altLang="zh-TW" dirty="0"/>
              <a:t>B</a:t>
            </a:r>
            <a:r>
              <a:rPr lang="zh-TW" altLang="en-US" dirty="0"/>
              <a:t>版本 有衝突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另外延伸</a:t>
            </a:r>
            <a:r>
              <a:rPr lang="en-US" altLang="zh-TW" dirty="0"/>
              <a:t>D</a:t>
            </a:r>
            <a:r>
              <a:rPr lang="zh-TW" altLang="en-US" dirty="0"/>
              <a:t> 版本</a:t>
            </a:r>
          </a:p>
        </p:txBody>
      </p:sp>
    </p:spTree>
    <p:extLst>
      <p:ext uri="{BB962C8B-B14F-4D97-AF65-F5344CB8AC3E}">
        <p14:creationId xmlns:p14="http://schemas.microsoft.com/office/powerpoint/2010/main" val="1961247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/>
              <a:t>GIT tools</a:t>
            </a:r>
            <a:endParaRPr sz="4400" i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AE4321B-B78E-45E6-8665-C0C52D84F5E7}"/>
              </a:ext>
            </a:extLst>
          </p:cNvPr>
          <p:cNvSpPr txBox="1"/>
          <p:nvPr/>
        </p:nvSpPr>
        <p:spPr>
          <a:xfrm>
            <a:off x="1464816" y="1882066"/>
            <a:ext cx="3377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Tortoisegit</a:t>
            </a:r>
            <a:r>
              <a:rPr lang="zh-TW" altLang="en-US" dirty="0"/>
              <a:t>小烏龜   </a:t>
            </a:r>
            <a:r>
              <a:rPr lang="en-US" altLang="zh-TW" dirty="0"/>
              <a:t>https://tortoisegit.org/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E5B745-8E2E-4D87-AB1E-B11F80F1E787}"/>
              </a:ext>
            </a:extLst>
          </p:cNvPr>
          <p:cNvSpPr txBox="1"/>
          <p:nvPr/>
        </p:nvSpPr>
        <p:spPr>
          <a:xfrm>
            <a:off x="1464816" y="2576004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Fokr</a:t>
            </a:r>
            <a:r>
              <a:rPr lang="en-US" altLang="zh-TW" dirty="0"/>
              <a:t> </a:t>
            </a:r>
            <a:r>
              <a:rPr lang="zh-TW" altLang="en-US" dirty="0"/>
              <a:t>叉子 </a:t>
            </a:r>
            <a:r>
              <a:rPr lang="en-US" altLang="zh-TW" dirty="0"/>
              <a:t>https://git-fork.com/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5ADB85-21DA-4D99-807E-F81139A01F92}"/>
              </a:ext>
            </a:extLst>
          </p:cNvPr>
          <p:cNvSpPr txBox="1"/>
          <p:nvPr/>
        </p:nvSpPr>
        <p:spPr>
          <a:xfrm>
            <a:off x="1464816" y="3275111"/>
            <a:ext cx="3687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GUI GIT https://git-scm.com/downloads/guis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89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/>
              <a:t>GIT Fork</a:t>
            </a:r>
            <a:r>
              <a:rPr lang="zh-TW" altLang="en-US" sz="4400" i="1" dirty="0"/>
              <a:t>演示方式</a:t>
            </a:r>
            <a:endParaRPr sz="4400" i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93A630-82BA-41D3-9707-E727918EF554}"/>
              </a:ext>
            </a:extLst>
          </p:cNvPr>
          <p:cNvSpPr txBox="1"/>
          <p:nvPr/>
        </p:nvSpPr>
        <p:spPr>
          <a:xfrm>
            <a:off x="1109709" y="2388093"/>
            <a:ext cx="151035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安裝軟體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新增</a:t>
            </a:r>
            <a:r>
              <a:rPr lang="en-US" altLang="zh-TW" dirty="0"/>
              <a:t>key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上傳</a:t>
            </a:r>
            <a:r>
              <a:rPr lang="en-US" altLang="zh-TW" dirty="0"/>
              <a:t>,</a:t>
            </a:r>
            <a:r>
              <a:rPr lang="zh-TW" altLang="en-US" dirty="0"/>
              <a:t>下載</a:t>
            </a:r>
            <a:r>
              <a:rPr lang="en-US" altLang="zh-TW" dirty="0"/>
              <a:t>,</a:t>
            </a:r>
            <a:r>
              <a:rPr lang="zh-TW" altLang="en-US" dirty="0"/>
              <a:t>修改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66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/>
              <a:t>Q &amp; A</a:t>
            </a:r>
            <a:endParaRPr sz="4400" i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93A630-82BA-41D3-9707-E727918EF554}"/>
              </a:ext>
            </a:extLst>
          </p:cNvPr>
          <p:cNvSpPr txBox="1"/>
          <p:nvPr/>
        </p:nvSpPr>
        <p:spPr>
          <a:xfrm>
            <a:off x="1047565" y="2059619"/>
            <a:ext cx="19495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職場工作經驗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畢業後選擇工作路線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繼續升學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Q&amp;A</a:t>
            </a:r>
            <a:r>
              <a:rPr lang="zh-TW" altLang="en-US" dirty="0"/>
              <a:t> 時間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FB7BA66-AE37-44C1-A255-9CF47AE76D60}"/>
              </a:ext>
            </a:extLst>
          </p:cNvPr>
          <p:cNvSpPr txBox="1"/>
          <p:nvPr/>
        </p:nvSpPr>
        <p:spPr>
          <a:xfrm>
            <a:off x="6193803" y="5805996"/>
            <a:ext cx="26228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光寶科技</a:t>
            </a:r>
            <a:r>
              <a:rPr lang="en-US" altLang="zh-TW" sz="14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altLang="en-US" sz="14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車用電子 韌體工程師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i="0" u="none" strike="noStrike" cap="none" dirty="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陳易瑋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03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上午與下午</a:t>
            </a:r>
            <a:endParaRPr sz="4400" i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DA15A0-2C4F-49E3-95EE-5E008C57DA1E}"/>
              </a:ext>
            </a:extLst>
          </p:cNvPr>
          <p:cNvSpPr txBox="1"/>
          <p:nvPr/>
        </p:nvSpPr>
        <p:spPr>
          <a:xfrm>
            <a:off x="1251751" y="2112885"/>
            <a:ext cx="139974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上午 介紹</a:t>
            </a:r>
            <a:r>
              <a:rPr lang="en-US" altLang="zh-TW" dirty="0"/>
              <a:t>GIT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下午 實練</a:t>
            </a:r>
            <a:r>
              <a:rPr lang="en-US" altLang="zh-TW" dirty="0"/>
              <a:t>GIT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最後      </a:t>
            </a:r>
            <a:r>
              <a:rPr lang="en-US" altLang="zh-TW" dirty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744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何謂 專案管理</a:t>
            </a:r>
            <a:r>
              <a:rPr lang="en-US" altLang="zh-TW" sz="4400" i="1" dirty="0"/>
              <a:t>?</a:t>
            </a:r>
            <a:endParaRPr sz="4400" i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172C73C-0B4C-4D19-8C91-809877890A65}"/>
              </a:ext>
            </a:extLst>
          </p:cNvPr>
          <p:cNvSpPr txBox="1"/>
          <p:nvPr/>
        </p:nvSpPr>
        <p:spPr>
          <a:xfrm>
            <a:off x="985421" y="171860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保存資料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25582C-FD4F-4233-BA5F-3768E60C600E}"/>
              </a:ext>
            </a:extLst>
          </p:cNvPr>
          <p:cNvSpPr txBox="1"/>
          <p:nvPr/>
        </p:nvSpPr>
        <p:spPr>
          <a:xfrm>
            <a:off x="985420" y="2231752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資料取得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5B2DA3-445F-4C2A-96A8-9A69375AD59B}"/>
              </a:ext>
            </a:extLst>
          </p:cNvPr>
          <p:cNvSpPr txBox="1"/>
          <p:nvPr/>
        </p:nvSpPr>
        <p:spPr>
          <a:xfrm>
            <a:off x="985421" y="2786263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專案項目合併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B1F35E-0CDC-4472-933B-F80C5EEE302A}"/>
              </a:ext>
            </a:extLst>
          </p:cNvPr>
          <p:cNvSpPr txBox="1"/>
          <p:nvPr/>
        </p:nvSpPr>
        <p:spPr>
          <a:xfrm>
            <a:off x="985420" y="3328265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企業保密性</a:t>
            </a:r>
          </a:p>
        </p:txBody>
      </p:sp>
      <p:pic>
        <p:nvPicPr>
          <p:cNvPr id="4098" name="Picture 2" descr="Git簡單來說就是個版本控制系統">
            <a:extLst>
              <a:ext uri="{FF2B5EF4-FFF2-40B4-BE49-F238E27FC236}">
                <a16:creationId xmlns:a16="http://schemas.microsoft.com/office/drawing/2014/main" id="{617ED968-E69A-4BC8-B9BD-B40DCB074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6" y="1757750"/>
            <a:ext cx="5584054" cy="31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為何要使用</a:t>
            </a:r>
            <a:r>
              <a:rPr lang="en-US" altLang="zh-TW" sz="4400" i="1" dirty="0"/>
              <a:t>GIT??</a:t>
            </a:r>
            <a:endParaRPr sz="4400" i="1" dirty="0"/>
          </a:p>
        </p:txBody>
      </p:sp>
      <p:pic>
        <p:nvPicPr>
          <p:cNvPr id="11266" name="Picture 2" descr="Git 課程內頁 - Banner 圖 - 使用 Git 之前">
            <a:extLst>
              <a:ext uri="{FF2B5EF4-FFF2-40B4-BE49-F238E27FC236}">
                <a16:creationId xmlns:a16="http://schemas.microsoft.com/office/drawing/2014/main" id="{A41C5B7E-04E9-4A9F-9317-97421EC9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15" y="1886945"/>
            <a:ext cx="5692528" cy="266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2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團隊合作</a:t>
            </a:r>
            <a:endParaRPr sz="4400" i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3FAEA25-8832-48D9-BB22-F15A484D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8" y="1962381"/>
            <a:ext cx="66675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52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雲端種類</a:t>
            </a:r>
            <a:endParaRPr sz="4400" i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39BDF3-0AB7-4C8D-B895-07D63EFAD314}"/>
              </a:ext>
            </a:extLst>
          </p:cNvPr>
          <p:cNvSpPr txBox="1"/>
          <p:nvPr/>
        </p:nvSpPr>
        <p:spPr>
          <a:xfrm>
            <a:off x="5147510" y="1224176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SVN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64FD12-63C2-44CE-8DBF-5814A8A48034}"/>
              </a:ext>
            </a:extLst>
          </p:cNvPr>
          <p:cNvSpPr txBox="1"/>
          <p:nvPr/>
        </p:nvSpPr>
        <p:spPr>
          <a:xfrm>
            <a:off x="2752881" y="1216051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GIT</a:t>
            </a:r>
            <a:endParaRPr lang="zh-TW" altLang="en-US" sz="2800" dirty="0"/>
          </a:p>
        </p:txBody>
      </p:sp>
      <p:pic>
        <p:nvPicPr>
          <p:cNvPr id="1026" name="Picture 2" descr="git vs subversion">
            <a:extLst>
              <a:ext uri="{FF2B5EF4-FFF2-40B4-BE49-F238E27FC236}">
                <a16:creationId xmlns:a16="http://schemas.microsoft.com/office/drawing/2014/main" id="{047BF959-21F4-4A92-B90C-175D0DB0C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10" y="2120913"/>
            <a:ext cx="4941580" cy="44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8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雲端管理之爭</a:t>
            </a:r>
            <a:endParaRPr sz="4400" i="1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9247488-9DB3-4E24-A98F-64B4037F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4" y="1586404"/>
            <a:ext cx="4919091" cy="16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A8206EF-585C-4CCE-811F-59642D5F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4" y="1423092"/>
            <a:ext cx="6178858" cy="21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92E11452-DDAB-41E8-8F69-02824025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4" y="3968318"/>
            <a:ext cx="6084269" cy="20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9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en-US" sz="4400" i="1" dirty="0"/>
              <a:t>GIT </a:t>
            </a:r>
            <a:r>
              <a:rPr lang="zh-TW" altLang="en-US" sz="4400" i="1" dirty="0"/>
              <a:t>網站</a:t>
            </a:r>
            <a:endParaRPr sz="4400" i="1" dirty="0"/>
          </a:p>
        </p:txBody>
      </p:sp>
      <p:pic>
        <p:nvPicPr>
          <p:cNvPr id="2050" name="Picture 2" descr="GitHub Logo and symbol, meaning, history, PNG, brand">
            <a:extLst>
              <a:ext uri="{FF2B5EF4-FFF2-40B4-BE49-F238E27FC236}">
                <a16:creationId xmlns:a16="http://schemas.microsoft.com/office/drawing/2014/main" id="{9C5FF389-3E6F-4CDD-9E18-A75CB541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8" y="295737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C67A2857-A021-4C31-8335-F6CF88531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64" y="2519224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关于我们- Gitee.com">
            <a:extLst>
              <a:ext uri="{FF2B5EF4-FFF2-40B4-BE49-F238E27FC236}">
                <a16:creationId xmlns:a16="http://schemas.microsoft.com/office/drawing/2014/main" id="{77743A28-4122-4F9B-929B-E93FB46F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68" y="3347899"/>
            <a:ext cx="2592049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7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863914" y="-1414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3119"/>
              </a:buClr>
              <a:buSzPts val="3200"/>
              <a:buFont typeface="Arial"/>
              <a:buNone/>
            </a:pPr>
            <a:r>
              <a:rPr lang="zh-TW" altLang="en-US" sz="4400" i="1" dirty="0"/>
              <a:t>介紹</a:t>
            </a:r>
            <a:r>
              <a:rPr lang="en-US" altLang="zh-TW" sz="4400" i="1" dirty="0" err="1"/>
              <a:t>github</a:t>
            </a:r>
            <a:r>
              <a:rPr lang="zh-TW" altLang="en-US" sz="4400" i="1" dirty="0"/>
              <a:t>網站</a:t>
            </a:r>
            <a:endParaRPr sz="4400" i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45C20A-EA3B-4B6F-ACAC-AE798E98DBFA}"/>
              </a:ext>
            </a:extLst>
          </p:cNvPr>
          <p:cNvSpPr txBox="1"/>
          <p:nvPr/>
        </p:nvSpPr>
        <p:spPr>
          <a:xfrm>
            <a:off x="865087" y="1988599"/>
            <a:ext cx="411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https://www.youtube.com/watch?v=l0X8hoUBkA0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550544"/>
      </p:ext>
    </p:extLst>
  </p:cSld>
  <p:clrMapOvr>
    <a:masterClrMapping/>
  </p:clrMapOvr>
</p:sld>
</file>

<file path=ppt/theme/theme1.xml><?xml version="1.0" encoding="utf-8"?>
<a:theme xmlns:a="http://schemas.openxmlformats.org/drawingml/2006/main" name="4_디자인 사용자 지정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240</Words>
  <Application>Microsoft Office PowerPoint</Application>
  <PresentationFormat>如螢幕大小 (4:3)</PresentationFormat>
  <Paragraphs>67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Malgun Gothic</vt:lpstr>
      <vt:lpstr>Arial</vt:lpstr>
      <vt:lpstr>Times New Roman</vt:lpstr>
      <vt:lpstr>Gulim</vt:lpstr>
      <vt:lpstr>4_디자인 사용자 지정</vt:lpstr>
      <vt:lpstr>PowerPoint 簡報</vt:lpstr>
      <vt:lpstr>上午與下午</vt:lpstr>
      <vt:lpstr>何謂 專案管理?</vt:lpstr>
      <vt:lpstr>為何要使用GIT??</vt:lpstr>
      <vt:lpstr>團隊合作</vt:lpstr>
      <vt:lpstr>雲端種類</vt:lpstr>
      <vt:lpstr>雲端管理之爭</vt:lpstr>
      <vt:lpstr>GIT 網站</vt:lpstr>
      <vt:lpstr>介紹github網站</vt:lpstr>
      <vt:lpstr>GIT基本 上傳</vt:lpstr>
      <vt:lpstr>GIT 命令</vt:lpstr>
      <vt:lpstr>GIThub 網站基本演示</vt:lpstr>
      <vt:lpstr>GIThub 網站特殊fork功能</vt:lpstr>
      <vt:lpstr>GIT tools</vt:lpstr>
      <vt:lpstr>GIT Fork演示方式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yiwei</cp:lastModifiedBy>
  <cp:revision>16</cp:revision>
  <dcterms:created xsi:type="dcterms:W3CDTF">2009-02-24T02:14:00Z</dcterms:created>
  <dcterms:modified xsi:type="dcterms:W3CDTF">2023-03-25T07:23:30Z</dcterms:modified>
</cp:coreProperties>
</file>